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9" r:id="rId3"/>
    <p:sldId id="293" r:id="rId4"/>
    <p:sldId id="313" r:id="rId5"/>
    <p:sldId id="315" r:id="rId6"/>
    <p:sldId id="322" r:id="rId7"/>
    <p:sldId id="319" r:id="rId8"/>
    <p:sldId id="320" r:id="rId9"/>
    <p:sldId id="321" r:id="rId10"/>
    <p:sldId id="323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CF37"/>
    <a:srgbClr val="00001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3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6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9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93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59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24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34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7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7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4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4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1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5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1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3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0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9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barinja.ucoz.lv/kartinki/noty.png" TargetMode="External"/><Relationship Id="rId13" Type="http://schemas.openxmlformats.org/officeDocument/2006/relationships/hyperlink" Target="https://youtu.be/IzzLGPBupH8" TargetMode="External"/><Relationship Id="rId18" Type="http://schemas.openxmlformats.org/officeDocument/2006/relationships/image" Target="../media/image23.png"/><Relationship Id="rId3" Type="http://schemas.openxmlformats.org/officeDocument/2006/relationships/hyperlink" Target="http://ica.su/img/picture/Nov/02/0956da2c52b5172da2161321a3a6ccd2/4.jpg" TargetMode="External"/><Relationship Id="rId7" Type="http://schemas.openxmlformats.org/officeDocument/2006/relationships/hyperlink" Target="http://img1.liveinternet.ru/images/attach/c/8/101/704/101704811_4eae1f1f2f4b.jpg" TargetMode="External"/><Relationship Id="rId12" Type="http://schemas.openxmlformats.org/officeDocument/2006/relationships/hyperlink" Target="https://youtu.be/9YV2rYqjE-Y" TargetMode="External"/><Relationship Id="rId17" Type="http://schemas.openxmlformats.org/officeDocument/2006/relationships/hyperlink" Target="https://youtu.be/XUxDB9KVxOQ" TargetMode="External"/><Relationship Id="rId2" Type="http://schemas.openxmlformats.org/officeDocument/2006/relationships/image" Target="../media/image14.png"/><Relationship Id="rId16" Type="http://schemas.openxmlformats.org/officeDocument/2006/relationships/hyperlink" Target="https://youtu.be/RDw2Kt1fE1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ycast.ru/uploads/2015/02/11/12059697.png" TargetMode="External"/><Relationship Id="rId11" Type="http://schemas.openxmlformats.org/officeDocument/2006/relationships/hyperlink" Target="https://youtu.be/9vNioJXQcK8" TargetMode="External"/><Relationship Id="rId5" Type="http://schemas.openxmlformats.org/officeDocument/2006/relationships/hyperlink" Target="http://i.allday2.com/97/14/29/1364797413_06.png" TargetMode="External"/><Relationship Id="rId15" Type="http://schemas.openxmlformats.org/officeDocument/2006/relationships/hyperlink" Target="https://youtu.be/F5lFCLyoJcU" TargetMode="External"/><Relationship Id="rId10" Type="http://schemas.openxmlformats.org/officeDocument/2006/relationships/hyperlink" Target="http://www.playcast.ru/uploads/2015/02/24/12298856.png" TargetMode="External"/><Relationship Id="rId4" Type="http://schemas.openxmlformats.org/officeDocument/2006/relationships/hyperlink" Target="http://i.allday2.com/94/ba/ac/1364797399_04.png" TargetMode="External"/><Relationship Id="rId9" Type="http://schemas.openxmlformats.org/officeDocument/2006/relationships/hyperlink" Target="http://img1.liveinternet.ru/images/attach/c/10/110/640/110640323_tsov8blu9d6.gif" TargetMode="External"/><Relationship Id="rId14" Type="http://schemas.openxmlformats.org/officeDocument/2006/relationships/hyperlink" Target="https://youtu.be/AFrrJhTg41s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8.mp3"/><Relationship Id="rId18" Type="http://schemas.openxmlformats.org/officeDocument/2006/relationships/image" Target="../media/image11.gif"/><Relationship Id="rId26" Type="http://schemas.openxmlformats.org/officeDocument/2006/relationships/image" Target="../media/image5.png"/><Relationship Id="rId3" Type="http://schemas.microsoft.com/office/2007/relationships/media" Target="../media/media3.mp3"/><Relationship Id="rId21" Type="http://schemas.openxmlformats.org/officeDocument/2006/relationships/audio" Target="../media/audio2.wav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10.png"/><Relationship Id="rId25" Type="http://schemas.openxmlformats.org/officeDocument/2006/relationships/image" Target="../media/image9.png"/><Relationship Id="rId33" Type="http://schemas.openxmlformats.org/officeDocument/2006/relationships/slide" Target="slide9.xml"/><Relationship Id="rId2" Type="http://schemas.openxmlformats.org/officeDocument/2006/relationships/audio" Target="../media/media2.mp3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29" Type="http://schemas.openxmlformats.org/officeDocument/2006/relationships/slide" Target="slide5.xml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24" Type="http://schemas.openxmlformats.org/officeDocument/2006/relationships/image" Target="../media/image8.png"/><Relationship Id="rId32" Type="http://schemas.openxmlformats.org/officeDocument/2006/relationships/slide" Target="slide8.xml"/><Relationship Id="rId5" Type="http://schemas.microsoft.com/office/2007/relationships/media" Target="../media/media4.mp3"/><Relationship Id="rId15" Type="http://schemas.openxmlformats.org/officeDocument/2006/relationships/slideLayout" Target="../slideLayouts/slideLayout8.xml"/><Relationship Id="rId23" Type="http://schemas.openxmlformats.org/officeDocument/2006/relationships/image" Target="../media/image7.png"/><Relationship Id="rId28" Type="http://schemas.openxmlformats.org/officeDocument/2006/relationships/slide" Target="slide4.xml"/><Relationship Id="rId10" Type="http://schemas.openxmlformats.org/officeDocument/2006/relationships/audio" Target="../media/media6.mp3"/><Relationship Id="rId19" Type="http://schemas.openxmlformats.org/officeDocument/2006/relationships/audio" Target="../media/audio1.wav"/><Relationship Id="rId31" Type="http://schemas.openxmlformats.org/officeDocument/2006/relationships/slide" Target="slide7.xml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Relationship Id="rId22" Type="http://schemas.openxmlformats.org/officeDocument/2006/relationships/image" Target="../media/image13.png"/><Relationship Id="rId27" Type="http://schemas.openxmlformats.org/officeDocument/2006/relationships/slide" Target="slide3.xml"/><Relationship Id="rId30" Type="http://schemas.openxmlformats.org/officeDocument/2006/relationships/slide" Target="slide6.xml"/><Relationship Id="rId8" Type="http://schemas.openxmlformats.org/officeDocument/2006/relationships/audio" Target="../media/media5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vNioJXQcK8" TargetMode="External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YV2rYqjE-Y" TargetMode="External"/><Relationship Id="rId5" Type="http://schemas.openxmlformats.org/officeDocument/2006/relationships/image" Target="../media/image16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zzLGPBupH8" TargetMode="External"/><Relationship Id="rId5" Type="http://schemas.openxmlformats.org/officeDocument/2006/relationships/image" Target="../media/image17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FrrJhTg41s" TargetMode="External"/><Relationship Id="rId5" Type="http://schemas.openxmlformats.org/officeDocument/2006/relationships/image" Target="../media/image18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5lFCLyoJcU" TargetMode="External"/><Relationship Id="rId5" Type="http://schemas.openxmlformats.org/officeDocument/2006/relationships/image" Target="../media/image19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Dw2Kt1fE1c" TargetMode="External"/><Relationship Id="rId5" Type="http://schemas.openxmlformats.org/officeDocument/2006/relationships/image" Target="../media/image20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UxDB9KVxOQ" TargetMode="External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708" y="23800"/>
            <a:ext cx="9240982" cy="68341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54189" y="1889377"/>
            <a:ext cx="67100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МЕЛОДИЮ»</a:t>
            </a:r>
          </a:p>
          <a:p>
            <a:pPr algn="ctr"/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Любимые песни </a:t>
            </a:r>
          </a:p>
          <a:p>
            <a:pPr algn="ctr"/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из мультфильмов </a:t>
            </a:r>
          </a:p>
          <a:p>
            <a:pPr algn="ctr"/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угадай мелодию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337" y="6108031"/>
            <a:ext cx="609600" cy="609600"/>
          </a:xfrm>
          <a:prstGeom prst="rect">
            <a:avLst/>
          </a:prstGeom>
        </p:spPr>
      </p:pic>
      <p:pic>
        <p:nvPicPr>
          <p:cNvPr id="8" name="Picture 38" descr="j043255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rgbClr val="8064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236" y="6158446"/>
            <a:ext cx="888666" cy="62621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88" y="1571370"/>
            <a:ext cx="605729" cy="6360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708" y="1905518"/>
            <a:ext cx="590738" cy="6037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6924">
            <a:off x="529502" y="2488476"/>
            <a:ext cx="620008" cy="4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636" y="1116106"/>
            <a:ext cx="5049802" cy="33636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620098">
            <a:off x="3070753" y="2822992"/>
            <a:ext cx="34431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БЛАГОДАРЮ!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708" y="1905518"/>
            <a:ext cx="590738" cy="6037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6924">
            <a:off x="529502" y="2488476"/>
            <a:ext cx="620008" cy="4411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88" y="1571370"/>
            <a:ext cx="605729" cy="6360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708" y="23800"/>
            <a:ext cx="9240982" cy="68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7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0553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8600" y="896786"/>
            <a:ext cx="8713693" cy="4897644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Идея -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http://luchiki.ucoz.ru/load/5-1-0-50 -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Галкина И.А.</a:t>
            </a:r>
          </a:p>
          <a:p>
            <a:pPr marL="0">
              <a:spcBef>
                <a:spcPts val="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Рамки на слайдах: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1, 2, 10 слайд –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http://ica.su/img/picture/Nov/02/0956da2c52b5172da2161321a3a6ccd2/4.jpg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Бабочки -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http://i.allday2.com/94/ba/ac/1364797399_04.png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http://i.allday2.com/97/14/29/1364797413_06.png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http://www.playcast.ru/uploads/2015/02/11/12059697.png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 – 9, 11 слайды -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http://img1.liveinternet.ru/images/attach/c/8/101/704/101704811_4eae1f1f2f4b.jpg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Клавиши -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http://barinja.ucoz.lv/kartinki/noty.png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Скрипичный ключ -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http://img1.liveinternet.ru/images/attach/c/10/110/640/110640323_tsov8blu9d6.gif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Лента (10 слайд) –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http://www.playcast.ru/uploads/2015/02/24/12298856.png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Фрагменты мультфильмов  с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ютуба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«Антошка» -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https://youtu.be/9vNioJXQcK8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«Волшебный цветок» -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https://youtu.be/9YV2rYqjE-Y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«песня о дружбе» -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https://youtu.be/IzzLGPBupH8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«Мы в город Изумрудный идём дорогой трудной» -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https://youtu.be/AFrrJhTg41s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«три желания» -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https://youtu.be/F5lFCLyoJcU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«Песня принца и золушки» -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https://youtu.be/RDw2Kt1fE1c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«Песня крокодила гены» -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https://youtu.be/XUxDB9KVxOQ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Рисунок41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1640" y="248714"/>
            <a:ext cx="648072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3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1">
                <a:tint val="90000"/>
                <a:lumMod val="110000"/>
              </a:schemeClr>
            </a:gs>
            <a:gs pos="7000">
              <a:schemeClr val="bg1">
                <a:shade val="64000"/>
                <a:lumMod val="8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708" y="23800"/>
            <a:ext cx="9240982" cy="68341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408" y="2194085"/>
            <a:ext cx="5678743" cy="15484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170" y="1629344"/>
            <a:ext cx="739892" cy="1156081"/>
          </a:xfrm>
          <a:prstGeom prst="rect">
            <a:avLst/>
          </a:prstGeom>
        </p:spPr>
      </p:pic>
      <p:pic>
        <p:nvPicPr>
          <p:cNvPr id="14" name="Picture 72" descr="j0431513">
            <a:hlinkClick r:id="" action="ppaction://noaction">
              <a:snd r:embed="rId19" name="chimes.wav"/>
            </a:hlinkClick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619" y="6082216"/>
            <a:ext cx="676749" cy="676749"/>
          </a:xfrm>
          <a:prstGeom prst="rect">
            <a:avLst/>
          </a:prstGeom>
          <a:noFill/>
        </p:spPr>
      </p:pic>
      <p:pic>
        <p:nvPicPr>
          <p:cNvPr id="15" name="Picture 71" descr="j0433800">
            <a:hlinkClick r:id="" action="ppaction://noaction">
              <a:snd r:embed="rId21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0798" y="6110185"/>
            <a:ext cx="648000" cy="64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009" y="1727166"/>
            <a:ext cx="739892" cy="11560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619" y="2799344"/>
            <a:ext cx="739892" cy="11560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466" y="1812227"/>
            <a:ext cx="739892" cy="11560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493" y="2587451"/>
            <a:ext cx="739892" cy="11560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670" y="3002145"/>
            <a:ext cx="739892" cy="11560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439" y="1629343"/>
            <a:ext cx="739892" cy="11560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88" y="1571370"/>
            <a:ext cx="605729" cy="63601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708" y="1905518"/>
            <a:ext cx="590738" cy="6037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6924">
            <a:off x="529502" y="2488476"/>
            <a:ext cx="620008" cy="441142"/>
          </a:xfrm>
          <a:prstGeom prst="rect">
            <a:avLst/>
          </a:prstGeom>
        </p:spPr>
      </p:pic>
      <p:pic>
        <p:nvPicPr>
          <p:cNvPr id="2" name="Антошка ( ) [mobilmusic.ru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062723" y="2358708"/>
            <a:ext cx="609600" cy="609600"/>
          </a:xfrm>
          <a:prstGeom prst="rect">
            <a:avLst/>
          </a:prstGeom>
        </p:spPr>
      </p:pic>
      <p:pic>
        <p:nvPicPr>
          <p:cNvPr id="6" name="Волшебный цветок ( ) [mobilmusic.ru]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881798" y="3499428"/>
            <a:ext cx="609600" cy="609600"/>
          </a:xfrm>
          <a:prstGeom prst="rect">
            <a:avLst/>
          </a:prstGeom>
        </p:spPr>
      </p:pic>
      <p:pic>
        <p:nvPicPr>
          <p:cNvPr id="8" name="Мы в город Изумрудный... (полн. версия) ( ) [mobilmusic.ru]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05142" y="3650625"/>
            <a:ext cx="609600" cy="609600"/>
          </a:xfrm>
          <a:prstGeom prst="rect">
            <a:avLst/>
          </a:prstGeom>
        </p:spPr>
      </p:pic>
      <p:pic>
        <p:nvPicPr>
          <p:cNvPr id="26" name="Песня принца и золушки ( ) [mobilmusic.ru]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046007" y="3475982"/>
            <a:ext cx="609600" cy="609600"/>
          </a:xfrm>
          <a:prstGeom prst="rect">
            <a:avLst/>
          </a:prstGeom>
        </p:spPr>
      </p:pic>
      <p:pic>
        <p:nvPicPr>
          <p:cNvPr id="29" name="Пусть Бегут Неуклюже ( ) [mobilmusic.ru]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328827" y="2219603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59815" y="1318193"/>
            <a:ext cx="6335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27" action="ppaction://hlinksldjump"/>
              </a:rPr>
              <a:t>1</a:t>
            </a:r>
            <a:endParaRPr lang="ru-R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17265" y="2458240"/>
            <a:ext cx="6335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28" action="ppaction://hlinksldjump"/>
              </a:rPr>
              <a:t>2</a:t>
            </a:r>
            <a:endParaRPr lang="ru-R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56950" y="1401256"/>
            <a:ext cx="6335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29" action="ppaction://hlinksldjump"/>
              </a:rPr>
              <a:t>3</a:t>
            </a:r>
            <a:endParaRPr lang="ru-R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30505" y="2609780"/>
            <a:ext cx="6335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30" action="ppaction://hlinksldjump"/>
              </a:rPr>
              <a:t>4</a:t>
            </a:r>
            <a:endParaRPr lang="ru-R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91663" y="1313982"/>
            <a:ext cx="6335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31" action="ppaction://hlinksldjump"/>
              </a:rPr>
              <a:t>5</a:t>
            </a:r>
            <a:endParaRPr lang="ru-R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53841" y="2461354"/>
            <a:ext cx="6335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32" action="ppaction://hlinksldjump"/>
              </a:rPr>
              <a:t>6</a:t>
            </a:r>
            <a:endParaRPr lang="ru-R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86546" y="1211157"/>
            <a:ext cx="6335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33" action="ppaction://hlinksldjump"/>
              </a:rPr>
              <a:t>7</a:t>
            </a:r>
            <a:endParaRPr lang="ru-R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0" name="Из Мультфильмов   Про Дружбу («Маша И Медведь») ( ) [mobilmusic.ru]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621387" y="2424214"/>
            <a:ext cx="609600" cy="609600"/>
          </a:xfrm>
          <a:prstGeom prst="rect">
            <a:avLst/>
          </a:prstGeom>
        </p:spPr>
      </p:pic>
      <p:pic>
        <p:nvPicPr>
          <p:cNvPr id="31" name="Из Мультфильмов   Три Желания (Маша И Медведь) ( ) [mobilmusic.ru]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103617" y="233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7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3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48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7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948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0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0553" cy="685800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353190" y="6356857"/>
            <a:ext cx="519915" cy="276255"/>
          </a:xfrm>
          <a:prstGeom prst="actionButtonBackPrevious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9vNioJXQcK8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9202" y="560202"/>
            <a:ext cx="8183945" cy="4939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01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0553" cy="685800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337322" y="6411168"/>
            <a:ext cx="519915" cy="276255"/>
          </a:xfrm>
          <a:prstGeom prst="actionButtonBackPrevious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9YV2rYqjE-Y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9856" y="533308"/>
            <a:ext cx="7971596" cy="472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83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0553" cy="6858000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341697" y="6340841"/>
            <a:ext cx="519915" cy="276255"/>
          </a:xfrm>
          <a:prstGeom prst="actionButtonBackPrevious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IzzLGPBupH8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13475" y="371943"/>
            <a:ext cx="7728222" cy="5302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27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7" y="0"/>
            <a:ext cx="9130553" cy="6858000"/>
          </a:xfrm>
          <a:prstGeom prst="rect">
            <a:avLst/>
          </a:prstGeom>
        </p:spPr>
      </p:pic>
      <p:sp>
        <p:nvSpPr>
          <p:cNvPr id="13" name="Управляющая кнопка: назад 12">
            <a:hlinkClick r:id="rId4" action="ppaction://hlinksldjump" highlightClick="1"/>
          </p:cNvPr>
          <p:cNvSpPr/>
          <p:nvPr/>
        </p:nvSpPr>
        <p:spPr>
          <a:xfrm>
            <a:off x="8337345" y="6365223"/>
            <a:ext cx="519915" cy="276255"/>
          </a:xfrm>
          <a:prstGeom prst="actionButtonBackPrevious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AFrrJhTg41s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975" y="347289"/>
            <a:ext cx="8729797" cy="4991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58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0553" cy="6858000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345348" y="6445604"/>
            <a:ext cx="519915" cy="276255"/>
          </a:xfrm>
          <a:prstGeom prst="actionButtonBackPrevious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F5lFCLyoJcU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7536" y="371943"/>
            <a:ext cx="8015480" cy="5208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7324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0553" cy="6858000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275539" y="6391872"/>
            <a:ext cx="519915" cy="276255"/>
          </a:xfrm>
          <a:prstGeom prst="actionButtonBackPrevious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RDw2Kt1fE1c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5835" y="624682"/>
            <a:ext cx="8499619" cy="4781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53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0553" cy="685800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337322" y="6351531"/>
            <a:ext cx="519915" cy="276255"/>
          </a:xfrm>
          <a:prstGeom prst="actionButtonBackPrevious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XUxDB9KVxOQ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91043" y="319741"/>
            <a:ext cx="8348466" cy="5153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629790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Другая 2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FF0000"/>
      </a:hlink>
      <a:folHlink>
        <a:srgbClr val="BF0000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1526</TotalTime>
  <Words>287</Words>
  <Application>Microsoft Office PowerPoint</Application>
  <PresentationFormat>Экран (4:3)</PresentationFormat>
  <Paragraphs>41</Paragraphs>
  <Slides>11</Slides>
  <Notes>0</Notes>
  <HiddenSlides>8</HiddenSlides>
  <MMClips>15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Monotype Corsiva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Господин</cp:lastModifiedBy>
  <cp:revision>209</cp:revision>
  <dcterms:created xsi:type="dcterms:W3CDTF">2013-11-19T05:52:05Z</dcterms:created>
  <dcterms:modified xsi:type="dcterms:W3CDTF">2022-04-30T09:12:14Z</dcterms:modified>
</cp:coreProperties>
</file>